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BBC-F564-42E6-9AC1-7AB5CD15A65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0247-B59C-4CE0-8DD1-3EC384D7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2BBC-F564-42E6-9AC1-7AB5CD15A65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0247-B59C-4CE0-8DD1-3EC384D7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800" smtClean="0">
                <a:solidFill>
                  <a:srgbClr val="00B050"/>
                </a:solidFill>
                <a:cs typeface="Titr" panose="00000700000000000000" pitchFamily="2" charset="-78"/>
              </a:rPr>
              <a:t>برنامه ریزی چیست ...                 </a:t>
            </a:r>
            <a:r>
              <a:rPr lang="en-US" sz="2800" smtClean="0">
                <a:solidFill>
                  <a:srgbClr val="00B050"/>
                </a:solidFill>
                <a:cs typeface="Titr" panose="00000700000000000000" pitchFamily="2" charset="-78"/>
              </a:rPr>
              <a:t>                                     </a:t>
            </a:r>
            <a:r>
              <a:rPr lang="fa-IR" sz="2800" smtClean="0">
                <a:solidFill>
                  <a:srgbClr val="00B050"/>
                </a:solidFill>
                <a:cs typeface="Titr" panose="00000700000000000000" pitchFamily="2" charset="-78"/>
              </a:rPr>
              <a:t> تعریف برنامه ریزی ...</a:t>
            </a:r>
            <a:endParaRPr lang="fa-IR" sz="2800" dirty="0">
              <a:solidFill>
                <a:srgbClr val="00B050"/>
              </a:solidFill>
              <a:cs typeface="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Titr</vt:lpstr>
      <vt:lpstr>Office Theme</vt:lpstr>
      <vt:lpstr>PowerPoint Presentation</vt:lpstr>
      <vt:lpstr>PowerPoint Presentation</vt:lpstr>
      <vt:lpstr>PowerPoint Presentation</vt:lpstr>
      <vt:lpstr>PowerPoint Presentation</vt:lpstr>
      <vt:lpstr>برنامه ریزی چیست ...                                                       تعریف برنامه ریزی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</cp:revision>
  <dcterms:created xsi:type="dcterms:W3CDTF">2020-03-30T16:11:02Z</dcterms:created>
  <dcterms:modified xsi:type="dcterms:W3CDTF">2020-03-30T16:11:02Z</dcterms:modified>
</cp:coreProperties>
</file>